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63" r:id="rId2"/>
    <p:sldId id="453" r:id="rId3"/>
    <p:sldId id="468" r:id="rId4"/>
    <p:sldId id="467" r:id="rId5"/>
    <p:sldId id="469" r:id="rId6"/>
    <p:sldId id="470" r:id="rId7"/>
    <p:sldId id="473" r:id="rId8"/>
    <p:sldId id="480" r:id="rId9"/>
    <p:sldId id="474" r:id="rId10"/>
    <p:sldId id="478" r:id="rId11"/>
    <p:sldId id="479" r:id="rId12"/>
    <p:sldId id="364" r:id="rId13"/>
  </p:sldIdLst>
  <p:sldSz cx="10801350" cy="6840538"/>
  <p:notesSz cx="9144000" cy="6858000"/>
  <p:defaultTextStyle>
    <a:defPPr>
      <a:defRPr lang="ko-KR"/>
    </a:defPPr>
    <a:lvl1pPr marL="0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53898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107796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61693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215591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69489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323387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77285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431182" algn="l" defTabSz="1107796" rtl="0" eaLnBrk="1" latinLnBrk="1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>
          <p15:clr>
            <a:srgbClr val="A4A3A4"/>
          </p15:clr>
        </p15:guide>
        <p15:guide id="2" pos="34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EF4"/>
    <a:srgbClr val="B8AF82"/>
    <a:srgbClr val="DEDAC4"/>
    <a:srgbClr val="BAB2AE"/>
    <a:srgbClr val="8D807A"/>
    <a:srgbClr val="3B3936"/>
    <a:srgbClr val="222222"/>
    <a:srgbClr val="A89E9A"/>
    <a:srgbClr val="EFDE79"/>
    <a:srgbClr val="FF1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19" autoAdjust="0"/>
    <p:restoredTop sz="93072" autoAdjust="0"/>
  </p:normalViewPr>
  <p:slideViewPr>
    <p:cSldViewPr>
      <p:cViewPr>
        <p:scale>
          <a:sx n="66" d="100"/>
          <a:sy n="66" d="100"/>
        </p:scale>
        <p:origin x="1008" y="32"/>
      </p:cViewPr>
      <p:guideLst>
        <p:guide orient="horz" pos="2155"/>
        <p:guide pos="340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-2172" y="-114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718EE8-BF93-4A17-BED5-FC99EECA5FC7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389D9-3AFB-446F-A659-3D0A661F2A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937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01F873-BA02-446B-9127-C4DE4310B943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41588" y="514350"/>
            <a:ext cx="4060825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91BC67-C438-4515-9D3F-F10D40F13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845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91BC67-C438-4515-9D3F-F10D40F1354A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309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10101" y="2125002"/>
            <a:ext cx="9181148" cy="146628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0205" y="3876305"/>
            <a:ext cx="7560945" cy="174813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53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077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616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2155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694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3233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772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431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/>
            </a:lvl1pPr>
          </a:lstStyle>
          <a:p>
            <a:fld id="{6DDAE2C3-1A0B-474A-8CE8-AE55B8D9D4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6367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216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830979" y="273941"/>
            <a:ext cx="2430304" cy="583662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40069" y="273941"/>
            <a:ext cx="7110889" cy="583662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335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136979" y="6372597"/>
            <a:ext cx="2520315" cy="364195"/>
          </a:xfrm>
        </p:spPr>
        <p:txBody>
          <a:bodyPr/>
          <a:lstStyle>
            <a:lvl1pPr>
              <a:defRPr sz="900"/>
            </a:lvl1pPr>
          </a:lstStyle>
          <a:p>
            <a:fld id="{6DDAE2C3-1A0B-474A-8CE8-AE55B8D9D4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561576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53232" y="4395683"/>
            <a:ext cx="9181148" cy="1358607"/>
          </a:xfrm>
        </p:spPr>
        <p:txBody>
          <a:bodyPr anchor="t"/>
          <a:lstStyle>
            <a:lvl1pPr algn="l">
              <a:defRPr sz="48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53232" y="2899313"/>
            <a:ext cx="9181148" cy="1496368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553898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10779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61693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2215591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769489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332338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87728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4431182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813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40068" y="1596126"/>
            <a:ext cx="4770596" cy="4514439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90686" y="1596126"/>
            <a:ext cx="4770596" cy="4514439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6752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0068" y="1531206"/>
            <a:ext cx="4772472" cy="63813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53898" indent="0">
              <a:buNone/>
              <a:defRPr sz="2400" b="1"/>
            </a:lvl2pPr>
            <a:lvl3pPr marL="1107796" indent="0">
              <a:buNone/>
              <a:defRPr sz="2200" b="1"/>
            </a:lvl3pPr>
            <a:lvl4pPr marL="1661693" indent="0">
              <a:buNone/>
              <a:defRPr sz="1900" b="1"/>
            </a:lvl4pPr>
            <a:lvl5pPr marL="2215591" indent="0">
              <a:buNone/>
              <a:defRPr sz="1900" b="1"/>
            </a:lvl5pPr>
            <a:lvl6pPr marL="2769489" indent="0">
              <a:buNone/>
              <a:defRPr sz="1900" b="1"/>
            </a:lvl6pPr>
            <a:lvl7pPr marL="3323387" indent="0">
              <a:buNone/>
              <a:defRPr sz="1900" b="1"/>
            </a:lvl7pPr>
            <a:lvl8pPr marL="3877285" indent="0">
              <a:buNone/>
              <a:defRPr sz="1900" b="1"/>
            </a:lvl8pPr>
            <a:lvl9pPr marL="4431182" indent="0">
              <a:buNone/>
              <a:defRPr sz="19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0068" y="2169338"/>
            <a:ext cx="4772472" cy="3941227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2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486942" y="1531206"/>
            <a:ext cx="4774347" cy="63813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53898" indent="0">
              <a:buNone/>
              <a:defRPr sz="2400" b="1"/>
            </a:lvl2pPr>
            <a:lvl3pPr marL="1107796" indent="0">
              <a:buNone/>
              <a:defRPr sz="2200" b="1"/>
            </a:lvl3pPr>
            <a:lvl4pPr marL="1661693" indent="0">
              <a:buNone/>
              <a:defRPr sz="1900" b="1"/>
            </a:lvl4pPr>
            <a:lvl5pPr marL="2215591" indent="0">
              <a:buNone/>
              <a:defRPr sz="1900" b="1"/>
            </a:lvl5pPr>
            <a:lvl6pPr marL="2769489" indent="0">
              <a:buNone/>
              <a:defRPr sz="1900" b="1"/>
            </a:lvl6pPr>
            <a:lvl7pPr marL="3323387" indent="0">
              <a:buNone/>
              <a:defRPr sz="1900" b="1"/>
            </a:lvl7pPr>
            <a:lvl8pPr marL="3877285" indent="0">
              <a:buNone/>
              <a:defRPr sz="1900" b="1"/>
            </a:lvl8pPr>
            <a:lvl9pPr marL="4431182" indent="0">
              <a:buNone/>
              <a:defRPr sz="19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486942" y="2169338"/>
            <a:ext cx="4774347" cy="3941227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2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102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50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147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0072" y="272354"/>
            <a:ext cx="3553570" cy="1159093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23030" y="272358"/>
            <a:ext cx="6038255" cy="5838209"/>
          </a:xfrm>
        </p:spPr>
        <p:txBody>
          <a:bodyPr/>
          <a:lstStyle>
            <a:lvl1pPr>
              <a:defRPr sz="39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40072" y="1431450"/>
            <a:ext cx="3553570" cy="4679118"/>
          </a:xfrm>
        </p:spPr>
        <p:txBody>
          <a:bodyPr/>
          <a:lstStyle>
            <a:lvl1pPr marL="0" indent="0">
              <a:buNone/>
              <a:defRPr sz="1700"/>
            </a:lvl1pPr>
            <a:lvl2pPr marL="553898" indent="0">
              <a:buNone/>
              <a:defRPr sz="1500"/>
            </a:lvl2pPr>
            <a:lvl3pPr marL="1107796" indent="0">
              <a:buNone/>
              <a:defRPr sz="1200"/>
            </a:lvl3pPr>
            <a:lvl4pPr marL="1661693" indent="0">
              <a:buNone/>
              <a:defRPr sz="1100"/>
            </a:lvl4pPr>
            <a:lvl5pPr marL="2215591" indent="0">
              <a:buNone/>
              <a:defRPr sz="1100"/>
            </a:lvl5pPr>
            <a:lvl6pPr marL="2769489" indent="0">
              <a:buNone/>
              <a:defRPr sz="1100"/>
            </a:lvl6pPr>
            <a:lvl7pPr marL="3323387" indent="0">
              <a:buNone/>
              <a:defRPr sz="1100"/>
            </a:lvl7pPr>
            <a:lvl8pPr marL="3877285" indent="0">
              <a:buNone/>
              <a:defRPr sz="1100"/>
            </a:lvl8pPr>
            <a:lvl9pPr marL="4431182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6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17140" y="4788377"/>
            <a:ext cx="6480810" cy="565297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117140" y="611215"/>
            <a:ext cx="6480810" cy="4104323"/>
          </a:xfrm>
        </p:spPr>
        <p:txBody>
          <a:bodyPr/>
          <a:lstStyle>
            <a:lvl1pPr marL="0" indent="0">
              <a:buNone/>
              <a:defRPr sz="3900"/>
            </a:lvl1pPr>
            <a:lvl2pPr marL="553898" indent="0">
              <a:buNone/>
              <a:defRPr sz="3400"/>
            </a:lvl2pPr>
            <a:lvl3pPr marL="1107796" indent="0">
              <a:buNone/>
              <a:defRPr sz="2900"/>
            </a:lvl3pPr>
            <a:lvl4pPr marL="1661693" indent="0">
              <a:buNone/>
              <a:defRPr sz="2400"/>
            </a:lvl4pPr>
            <a:lvl5pPr marL="2215591" indent="0">
              <a:buNone/>
              <a:defRPr sz="2400"/>
            </a:lvl5pPr>
            <a:lvl6pPr marL="2769489" indent="0">
              <a:buNone/>
              <a:defRPr sz="2400"/>
            </a:lvl6pPr>
            <a:lvl7pPr marL="3323387" indent="0">
              <a:buNone/>
              <a:defRPr sz="2400"/>
            </a:lvl7pPr>
            <a:lvl8pPr marL="3877285" indent="0">
              <a:buNone/>
              <a:defRPr sz="2400"/>
            </a:lvl8pPr>
            <a:lvl9pPr marL="4431182" indent="0">
              <a:buNone/>
              <a:defRPr sz="24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117140" y="5353673"/>
            <a:ext cx="6480810" cy="802814"/>
          </a:xfrm>
        </p:spPr>
        <p:txBody>
          <a:bodyPr/>
          <a:lstStyle>
            <a:lvl1pPr marL="0" indent="0">
              <a:buNone/>
              <a:defRPr sz="1700"/>
            </a:lvl1pPr>
            <a:lvl2pPr marL="553898" indent="0">
              <a:buNone/>
              <a:defRPr sz="1500"/>
            </a:lvl2pPr>
            <a:lvl3pPr marL="1107796" indent="0">
              <a:buNone/>
              <a:defRPr sz="1200"/>
            </a:lvl3pPr>
            <a:lvl4pPr marL="1661693" indent="0">
              <a:buNone/>
              <a:defRPr sz="1100"/>
            </a:lvl4pPr>
            <a:lvl5pPr marL="2215591" indent="0">
              <a:buNone/>
              <a:defRPr sz="1100"/>
            </a:lvl5pPr>
            <a:lvl6pPr marL="2769489" indent="0">
              <a:buNone/>
              <a:defRPr sz="1100"/>
            </a:lvl6pPr>
            <a:lvl7pPr marL="3323387" indent="0">
              <a:buNone/>
              <a:defRPr sz="1100"/>
            </a:lvl7pPr>
            <a:lvl8pPr marL="3877285" indent="0">
              <a:buNone/>
              <a:defRPr sz="1100"/>
            </a:lvl8pPr>
            <a:lvl9pPr marL="4431182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040C-C52E-46A6-BE25-B00183BD0CAF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425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40070" y="273939"/>
            <a:ext cx="9721215" cy="1140090"/>
          </a:xfrm>
          <a:prstGeom prst="rect">
            <a:avLst/>
          </a:prstGeom>
        </p:spPr>
        <p:txBody>
          <a:bodyPr vert="horz" lIns="110780" tIns="55390" rIns="110780" bIns="5539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0070" y="1596126"/>
            <a:ext cx="9721215" cy="4514439"/>
          </a:xfrm>
          <a:prstGeom prst="rect">
            <a:avLst/>
          </a:prstGeom>
        </p:spPr>
        <p:txBody>
          <a:bodyPr vert="horz" lIns="110780" tIns="55390" rIns="110780" bIns="5539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40068" y="6340168"/>
            <a:ext cx="2520315" cy="364195"/>
          </a:xfrm>
          <a:prstGeom prst="rect">
            <a:avLst/>
          </a:prstGeom>
        </p:spPr>
        <p:txBody>
          <a:bodyPr vert="horz" lIns="110780" tIns="55390" rIns="110780" bIns="55390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DC60040C-C52E-46A6-BE25-B00183BD0CAF}" type="datetimeFigureOut">
              <a:rPr lang="ko-KR" altLang="en-US" smtClean="0"/>
              <a:pPr/>
              <a:t>2016-12-11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690461" y="6340168"/>
            <a:ext cx="3420428" cy="364195"/>
          </a:xfrm>
          <a:prstGeom prst="rect">
            <a:avLst/>
          </a:prstGeom>
        </p:spPr>
        <p:txBody>
          <a:bodyPr vert="horz" lIns="110780" tIns="55390" rIns="110780" bIns="55390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740970" y="6340168"/>
            <a:ext cx="2520315" cy="364195"/>
          </a:xfrm>
          <a:prstGeom prst="rect">
            <a:avLst/>
          </a:prstGeom>
        </p:spPr>
        <p:txBody>
          <a:bodyPr vert="horz" lIns="110780" tIns="55390" rIns="110780" bIns="55390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6DDAE2C3-1A0B-474A-8CE8-AE55B8D9D4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이등변 삼각형 6"/>
          <p:cNvSpPr/>
          <p:nvPr userDrawn="1"/>
        </p:nvSpPr>
        <p:spPr>
          <a:xfrm rot="10800000">
            <a:off x="-1142" y="-2"/>
            <a:ext cx="10802491" cy="6840539"/>
          </a:xfrm>
          <a:prstGeom prst="triangle">
            <a:avLst>
              <a:gd name="adj" fmla="val 10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738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107796" rtl="0" eaLnBrk="1" latinLnBrk="1" hangingPunct="1">
        <a:spcBef>
          <a:spcPct val="0"/>
        </a:spcBef>
        <a:buNone/>
        <a:defRPr sz="53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j-cs"/>
        </a:defRPr>
      </a:lvl1pPr>
    </p:titleStyle>
    <p:bodyStyle>
      <a:lvl1pPr marL="415423" indent="-415423" algn="l" defTabSz="1107796" rtl="0" eaLnBrk="1" latinLnBrk="1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1pPr>
      <a:lvl2pPr marL="900084" indent="-346186" algn="l" defTabSz="1107796" rtl="0" eaLnBrk="1" latinLnBrk="1" hangingPunct="1">
        <a:spcBef>
          <a:spcPct val="20000"/>
        </a:spcBef>
        <a:buFont typeface="Arial" panose="020B0604020202020204" pitchFamily="34" charset="0"/>
        <a:buChar char="–"/>
        <a:defRPr sz="3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2pPr>
      <a:lvl3pPr marL="1384745" indent="-276949" algn="l" defTabSz="1107796" rtl="0" eaLnBrk="1" latinLnBrk="1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3pPr>
      <a:lvl4pPr marL="1938642" indent="-276949" algn="l" defTabSz="1107796" rtl="0" eaLnBrk="1" latinLnBrk="1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4pPr>
      <a:lvl5pPr marL="2492540" indent="-276949" algn="l" defTabSz="1107796" rtl="0" eaLnBrk="1" latinLnBrk="1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5pPr>
      <a:lvl6pPr marL="3046438" indent="-276949" algn="l" defTabSz="1107796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00336" indent="-276949" algn="l" defTabSz="1107796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54234" indent="-276949" algn="l" defTabSz="1107796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08131" indent="-276949" algn="l" defTabSz="1107796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107796" rtl="0" eaLnBrk="1" latinLnBrk="1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53898" algn="l" defTabSz="1107796" rtl="0" eaLnBrk="1" latinLnBrk="1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07796" algn="l" defTabSz="1107796" rtl="0" eaLnBrk="1" latinLnBrk="1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61693" algn="l" defTabSz="1107796" rtl="0" eaLnBrk="1" latinLnBrk="1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15591" algn="l" defTabSz="1107796" rtl="0" eaLnBrk="1" latinLnBrk="1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69489" algn="l" defTabSz="1107796" rtl="0" eaLnBrk="1" latinLnBrk="1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23387" algn="l" defTabSz="1107796" rtl="0" eaLnBrk="1" latinLnBrk="1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77285" algn="l" defTabSz="1107796" rtl="0" eaLnBrk="1" latinLnBrk="1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431182" algn="l" defTabSz="1107796" rtl="0" eaLnBrk="1" latinLnBrk="1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6554"/>
            <a:ext cx="10801350" cy="68405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09568" y="3899064"/>
            <a:ext cx="598221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200" dirty="0">
                <a:latin typeface="Noto Sans CJK KR Regular" pitchFamily="34" charset="-127"/>
                <a:ea typeface="Noto Sans CJK KR Regular" pitchFamily="34" charset="-127"/>
              </a:rPr>
              <a:t>3</a:t>
            </a:r>
            <a:r>
              <a:rPr lang="ko-KR" altLang="en-US" sz="1200" dirty="0">
                <a:latin typeface="Noto Sans CJK KR Regular" pitchFamily="34" charset="-127"/>
                <a:ea typeface="Noto Sans CJK KR Regular" pitchFamily="34" charset="-127"/>
              </a:rPr>
              <a:t>조</a:t>
            </a:r>
            <a:endParaRPr lang="en-US" altLang="ko-KR" sz="1200" dirty="0">
              <a:latin typeface="Noto Sans CJK KR Regular" pitchFamily="34" charset="-127"/>
              <a:ea typeface="Noto Sans CJK KR Regular" pitchFamily="34" charset="-127"/>
            </a:endParaRPr>
          </a:p>
          <a:p>
            <a:pPr algn="ctr"/>
            <a:r>
              <a:rPr lang="en-US" altLang="ko-KR" sz="1200" dirty="0">
                <a:latin typeface="Noto Sans CJK KR Regular" pitchFamily="34" charset="-127"/>
                <a:ea typeface="Noto Sans CJK KR Regular" pitchFamily="34" charset="-127"/>
              </a:rPr>
              <a:t>B289008 </a:t>
            </a:r>
            <a:r>
              <a:rPr lang="ko-KR" altLang="en-US" sz="1200" dirty="0" err="1">
                <a:latin typeface="Noto Sans CJK KR Regular" pitchFamily="34" charset="-127"/>
                <a:ea typeface="Noto Sans CJK KR Regular" pitchFamily="34" charset="-127"/>
              </a:rPr>
              <a:t>김근홍</a:t>
            </a:r>
            <a:endParaRPr lang="en-US" altLang="ko-KR" sz="1200" dirty="0">
              <a:latin typeface="Noto Sans CJK KR Regular" pitchFamily="34" charset="-127"/>
              <a:ea typeface="Noto Sans CJK KR Regular" pitchFamily="34" charset="-127"/>
            </a:endParaRPr>
          </a:p>
          <a:p>
            <a:pPr algn="ctr"/>
            <a:r>
              <a:rPr lang="en-US" altLang="ko-KR" sz="1200" dirty="0">
                <a:latin typeface="Noto Sans CJK KR Regular" pitchFamily="34" charset="-127"/>
                <a:ea typeface="Noto Sans CJK KR Regular" pitchFamily="34" charset="-127"/>
              </a:rPr>
              <a:t>B289012 </a:t>
            </a:r>
            <a:r>
              <a:rPr lang="ko-KR" altLang="en-US" sz="1200" dirty="0">
                <a:latin typeface="Noto Sans CJK KR Regular" pitchFamily="34" charset="-127"/>
                <a:ea typeface="Noto Sans CJK KR Regular" pitchFamily="34" charset="-127"/>
              </a:rPr>
              <a:t>김대연</a:t>
            </a:r>
            <a:endParaRPr lang="en-US" altLang="ko-KR" sz="1200" dirty="0">
              <a:latin typeface="Noto Sans CJK KR Regular" pitchFamily="34" charset="-127"/>
              <a:ea typeface="Noto Sans CJK KR Regular" pitchFamily="34" charset="-127"/>
            </a:endParaRPr>
          </a:p>
          <a:p>
            <a:pPr algn="ctr"/>
            <a:r>
              <a:rPr lang="en-US" altLang="ko-KR" sz="1200" dirty="0">
                <a:latin typeface="Noto Sans CJK KR Regular" pitchFamily="34" charset="-127"/>
                <a:ea typeface="Noto Sans CJK KR Regular" pitchFamily="34" charset="-127"/>
              </a:rPr>
              <a:t>B289046 </a:t>
            </a:r>
            <a:r>
              <a:rPr lang="ko-KR" altLang="en-US" sz="1200" dirty="0">
                <a:latin typeface="Noto Sans CJK KR Regular" pitchFamily="34" charset="-127"/>
                <a:ea typeface="Noto Sans CJK KR Regular" pitchFamily="34" charset="-127"/>
              </a:rPr>
              <a:t>박현웅</a:t>
            </a:r>
            <a:endParaRPr lang="ko-KR" altLang="en-US" sz="1100" dirty="0"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156514" y="2196134"/>
            <a:ext cx="2488398" cy="152987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 err="1">
                <a:solidFill>
                  <a:schemeClr val="tx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qty</a:t>
            </a:r>
            <a:r>
              <a:rPr lang="en-US" altLang="ko-KR" sz="2800" dirty="0">
                <a:solidFill>
                  <a:schemeClr val="tx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and sales </a:t>
            </a:r>
            <a:r>
              <a:rPr lang="en-US" altLang="ko-KR" sz="28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management</a:t>
            </a:r>
            <a:endParaRPr lang="en-US" altLang="ko-KR" sz="3200" dirty="0">
              <a:solidFill>
                <a:schemeClr val="tx1"/>
              </a:solidFill>
              <a:effectLst/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1883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6688" r="54127" b="11254"/>
          <a:stretch/>
        </p:blipFill>
        <p:spPr>
          <a:xfrm>
            <a:off x="5473815" y="1590473"/>
            <a:ext cx="5039428" cy="507068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47638" t="30100" r="29131" b="46101"/>
          <a:stretch/>
        </p:blipFill>
        <p:spPr>
          <a:xfrm>
            <a:off x="619689" y="1548715"/>
            <a:ext cx="4872112" cy="2807658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8107" y="406966"/>
            <a:ext cx="10225136" cy="3715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4. </a:t>
            </a:r>
            <a:r>
              <a:rPr lang="en-US" altLang="ko-KR" sz="1800" dirty="0" err="1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HTML&amp;php</a:t>
            </a: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 code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8107" y="899989"/>
            <a:ext cx="10225136" cy="2476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Update (agency)</a:t>
            </a:r>
            <a:endParaRPr lang="ko-KR" altLang="en-US" sz="12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414079" y="1775786"/>
            <a:ext cx="1965720" cy="43204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php</a:t>
            </a:r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 code</a:t>
            </a:r>
            <a:endParaRPr lang="ko-KR" altLang="en-US" sz="1600" dirty="0">
              <a:solidFill>
                <a:schemeClr val="tx1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960515" y="1778230"/>
            <a:ext cx="1332000" cy="43204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HTML </a:t>
            </a:r>
            <a:r>
              <a:rPr lang="ko-KR" altLang="en-US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실행 </a:t>
            </a:r>
          </a:p>
        </p:txBody>
      </p:sp>
    </p:spTree>
    <p:extLst>
      <p:ext uri="{BB962C8B-B14F-4D97-AF65-F5344CB8AC3E}">
        <p14:creationId xmlns:p14="http://schemas.microsoft.com/office/powerpoint/2010/main" val="2894405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1838" r="668" b="4016"/>
          <a:stretch/>
        </p:blipFill>
        <p:spPr>
          <a:xfrm>
            <a:off x="-16174" y="1705426"/>
            <a:ext cx="10817523" cy="516061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8107" y="406966"/>
            <a:ext cx="10225136" cy="3715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5. </a:t>
            </a:r>
            <a:r>
              <a:rPr lang="ko-KR" altLang="en-US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시현</a:t>
            </a:r>
            <a:endParaRPr lang="en-US" altLang="ko-KR" sz="1800" dirty="0">
              <a:solidFill>
                <a:srgbClr val="222222"/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8107" y="899989"/>
            <a:ext cx="10225136" cy="2476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 err="1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HTML&amp;php</a:t>
            </a:r>
            <a:r>
              <a:rPr lang="en-US" altLang="ko-KR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r>
              <a:rPr lang="ko-KR" altLang="en-US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시현 구동</a:t>
            </a:r>
          </a:p>
        </p:txBody>
      </p:sp>
    </p:spTree>
    <p:extLst>
      <p:ext uri="{BB962C8B-B14F-4D97-AF65-F5344CB8AC3E}">
        <p14:creationId xmlns:p14="http://schemas.microsoft.com/office/powerpoint/2010/main" val="2897066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6554"/>
            <a:ext cx="10801350" cy="68405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00556" y="2820956"/>
            <a:ext cx="1800238" cy="121173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</a:rPr>
              <a:t>Thank</a:t>
            </a:r>
          </a:p>
          <a:p>
            <a:pPr algn="ctr"/>
            <a:r>
              <a:rPr lang="en-US" altLang="ko-KR" sz="2800" dirty="0">
                <a:solidFill>
                  <a:schemeClr val="tx1"/>
                </a:solidFill>
                <a:latin typeface="Noto Sans CJK KR Bold" pitchFamily="34" charset="-127"/>
                <a:ea typeface="Noto Sans CJK KR Bold" pitchFamily="34" charset="-127"/>
              </a:rPr>
              <a:t>You!</a:t>
            </a:r>
            <a:endParaRPr lang="ko-KR" altLang="en-US" sz="2800" dirty="0">
              <a:solidFill>
                <a:schemeClr val="tx1"/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2917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16099" y="289541"/>
            <a:ext cx="10441234" cy="2769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18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Contents.</a:t>
            </a:r>
            <a:endParaRPr lang="ko-KR" altLang="en-US" sz="18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74837" y="2588221"/>
            <a:ext cx="1728192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0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1. </a:t>
            </a:r>
          </a:p>
          <a:p>
            <a:r>
              <a:rPr lang="ko-KR" altLang="en-US" sz="20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목적</a:t>
            </a:r>
            <a:endParaRPr lang="ko-KR" altLang="en-US" sz="20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94378" y="2588221"/>
            <a:ext cx="172819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0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2. </a:t>
            </a:r>
          </a:p>
          <a:p>
            <a:r>
              <a:rPr lang="en-US" altLang="ko-KR" sz="2000" b="1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ER-</a:t>
            </a:r>
          </a:p>
          <a:p>
            <a:r>
              <a:rPr lang="en-US" altLang="ko-KR" sz="20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Diagram</a:t>
            </a:r>
            <a:endParaRPr lang="ko-KR" altLang="en-US" sz="20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13919" y="2588221"/>
            <a:ext cx="172819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0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3. </a:t>
            </a:r>
          </a:p>
          <a:p>
            <a:r>
              <a:rPr lang="en-US" altLang="ko-KR" sz="2000" dirty="0" err="1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DateBase</a:t>
            </a:r>
            <a:endParaRPr lang="en-US" altLang="ko-KR" sz="2000" dirty="0">
              <a:solidFill>
                <a:srgbClr val="222222"/>
              </a:solidFill>
              <a:latin typeface="Noto Sans CJK KR Bold" pitchFamily="34" charset="-127"/>
              <a:ea typeface="Noto Sans CJK KR Bold" pitchFamily="34" charset="-127"/>
            </a:endParaRPr>
          </a:p>
          <a:p>
            <a:r>
              <a:rPr lang="en-US" altLang="ko-KR" sz="20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table</a:t>
            </a:r>
            <a:endParaRPr lang="ko-KR" altLang="en-US" sz="20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33460" y="2588221"/>
            <a:ext cx="172819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0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4. </a:t>
            </a:r>
          </a:p>
          <a:p>
            <a:r>
              <a:rPr lang="en-US" altLang="ko-KR" sz="2000" dirty="0" err="1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Html&amp;php</a:t>
            </a:r>
            <a:endParaRPr lang="en-US" altLang="ko-KR" sz="2000" dirty="0">
              <a:solidFill>
                <a:srgbClr val="222222"/>
              </a:solidFill>
              <a:latin typeface="Noto Sans CJK KR Bold" pitchFamily="34" charset="-127"/>
              <a:ea typeface="Noto Sans CJK KR Bold" pitchFamily="34" charset="-127"/>
            </a:endParaRPr>
          </a:p>
          <a:p>
            <a:r>
              <a:rPr lang="en-US" altLang="ko-KR" sz="20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code</a:t>
            </a:r>
            <a:endParaRPr lang="ko-KR" altLang="en-US" sz="20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53003" y="2588221"/>
            <a:ext cx="1728192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0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5. </a:t>
            </a:r>
          </a:p>
          <a:p>
            <a:r>
              <a:rPr lang="ko-KR" altLang="en-US" sz="20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시현</a:t>
            </a:r>
            <a:endParaRPr lang="ko-KR" altLang="en-US" sz="20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1074837" y="2412157"/>
            <a:ext cx="21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894378" y="2412157"/>
            <a:ext cx="21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4713919" y="2412157"/>
            <a:ext cx="21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6533460" y="2412157"/>
            <a:ext cx="21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8353003" y="2412157"/>
            <a:ext cx="21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308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88107" y="406966"/>
            <a:ext cx="10225136" cy="3715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1. </a:t>
            </a:r>
            <a:r>
              <a:rPr lang="ko-KR" altLang="en-US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목적</a:t>
            </a:r>
            <a:endParaRPr lang="en-US" altLang="ko-KR" sz="1800" dirty="0">
              <a:solidFill>
                <a:srgbClr val="222222"/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8107" y="2559875"/>
            <a:ext cx="10225136" cy="217687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 algn="ctr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기업들이 각 대리점들을 지점장부터 판매량까지 관리하기 위한 데이터베이스</a:t>
            </a:r>
            <a:endParaRPr lang="en-US" altLang="ko-KR" sz="20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342900" indent="-342900" algn="ctr">
              <a:lnSpc>
                <a:spcPct val="150000"/>
              </a:lnSpc>
              <a:buFontTx/>
              <a:buAutoNum type="arabicPeriod"/>
            </a:pPr>
            <a:endParaRPr lang="en-US" altLang="ko-KR" sz="20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342900" indent="-342900" algn="ctr">
              <a:lnSpc>
                <a:spcPct val="150000"/>
              </a:lnSpc>
              <a:buFontTx/>
              <a:buAutoNum type="arabicPeriod"/>
            </a:pP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각 대리점들의 판매량 분석을 통하여 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어떤 대리점에서 어떤 제품이 잘 팔리는지 </a:t>
            </a:r>
            <a:endParaRPr lang="en-US" altLang="ko-KR" sz="20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알아 볼 수 있는 데이터베이스 </a:t>
            </a:r>
          </a:p>
          <a:p>
            <a:pPr algn="ctr">
              <a:lnSpc>
                <a:spcPct val="150000"/>
              </a:lnSpc>
            </a:pPr>
            <a:endParaRPr lang="ko-KR" altLang="en-US" sz="16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4864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288107" y="406966"/>
            <a:ext cx="10225136" cy="3715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2. ER - Diagram</a:t>
            </a:r>
          </a:p>
        </p:txBody>
      </p:sp>
      <p:grpSp>
        <p:nvGrpSpPr>
          <p:cNvPr id="89" name="그룹 88"/>
          <p:cNvGrpSpPr/>
          <p:nvPr/>
        </p:nvGrpSpPr>
        <p:grpSpPr>
          <a:xfrm>
            <a:off x="0" y="1307285"/>
            <a:ext cx="10801350" cy="4849288"/>
            <a:chOff x="0" y="1307285"/>
            <a:chExt cx="10801350" cy="4849288"/>
          </a:xfrm>
        </p:grpSpPr>
        <p:grpSp>
          <p:nvGrpSpPr>
            <p:cNvPr id="87" name="그룹 86"/>
            <p:cNvGrpSpPr/>
            <p:nvPr/>
          </p:nvGrpSpPr>
          <p:grpSpPr>
            <a:xfrm>
              <a:off x="0" y="1307285"/>
              <a:ext cx="10801350" cy="4849288"/>
              <a:chOff x="0" y="1307285"/>
              <a:chExt cx="10801350" cy="4849288"/>
            </a:xfrm>
          </p:grpSpPr>
          <p:grpSp>
            <p:nvGrpSpPr>
              <p:cNvPr id="5" name="그룹 4"/>
              <p:cNvGrpSpPr/>
              <p:nvPr/>
            </p:nvGrpSpPr>
            <p:grpSpPr>
              <a:xfrm>
                <a:off x="0" y="1307285"/>
                <a:ext cx="10801350" cy="4849288"/>
                <a:chOff x="162019" y="515370"/>
                <a:chExt cx="10639332" cy="5585418"/>
              </a:xfrm>
            </p:grpSpPr>
            <p:sp>
              <p:nvSpPr>
                <p:cNvPr id="6" name="타원 5"/>
                <p:cNvSpPr/>
                <p:nvPr/>
              </p:nvSpPr>
              <p:spPr>
                <a:xfrm>
                  <a:off x="162019" y="1124861"/>
                  <a:ext cx="892742" cy="428197"/>
                </a:xfrm>
                <a:prstGeom prst="ellipse">
                  <a:avLst/>
                </a:prstGeom>
                <a:ln w="63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rPr>
                    <a:t>C#</a:t>
                  </a:r>
                  <a:endParaRPr lang="ko-KR" altLang="en-US" sz="1400" dirty="0">
                    <a:latin typeface="Noto Sans CJK KR Regular" panose="020B0500000000000000" pitchFamily="34" charset="-127"/>
                    <a:ea typeface="Noto Sans CJK KR Regular" panose="020B0500000000000000" pitchFamily="34" charset="-127"/>
                  </a:endParaRPr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9583999" y="1193654"/>
                  <a:ext cx="1217352" cy="337070"/>
                </a:xfrm>
                <a:prstGeom prst="ellipse">
                  <a:avLst/>
                </a:prstGeom>
                <a:ln w="63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rPr>
                    <a:t>G_calorie</a:t>
                  </a:r>
                  <a:endParaRPr lang="ko-KR" altLang="en-US" sz="1200" dirty="0">
                    <a:latin typeface="Noto Sans CJK KR Regular" panose="020B0500000000000000" pitchFamily="34" charset="-127"/>
                    <a:ea typeface="Noto Sans CJK KR Regular" panose="020B0500000000000000" pitchFamily="34" charset="-127"/>
                  </a:endParaRPr>
                </a:p>
              </p:txBody>
            </p:sp>
            <p:grpSp>
              <p:nvGrpSpPr>
                <p:cNvPr id="8" name="그룹 7"/>
                <p:cNvGrpSpPr/>
                <p:nvPr/>
              </p:nvGrpSpPr>
              <p:grpSpPr>
                <a:xfrm>
                  <a:off x="574531" y="515370"/>
                  <a:ext cx="9618143" cy="5585418"/>
                  <a:chOff x="574531" y="515370"/>
                  <a:chExt cx="9618143" cy="5585418"/>
                </a:xfrm>
              </p:grpSpPr>
              <p:sp>
                <p:nvSpPr>
                  <p:cNvPr id="9" name="직사각형 8"/>
                  <p:cNvSpPr/>
                  <p:nvPr/>
                </p:nvSpPr>
                <p:spPr>
                  <a:xfrm>
                    <a:off x="1054761" y="1818510"/>
                    <a:ext cx="1499049" cy="72402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800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rPr>
                      <a:t>Company</a:t>
                    </a:r>
                    <a:endParaRPr lang="ko-KR" altLang="en-US" sz="1800" dirty="0">
                      <a:latin typeface="Noto Sans CJK KR Bold" panose="020B0800000000000000" pitchFamily="34" charset="-127"/>
                      <a:ea typeface="Noto Sans CJK KR Bold" panose="020B0800000000000000" pitchFamily="34" charset="-127"/>
                    </a:endParaRPr>
                  </a:p>
                </p:txBody>
              </p:sp>
              <p:sp>
                <p:nvSpPr>
                  <p:cNvPr id="10" name="직사각형 9"/>
                  <p:cNvSpPr/>
                  <p:nvPr/>
                </p:nvSpPr>
                <p:spPr>
                  <a:xfrm>
                    <a:off x="4697684" y="1818510"/>
                    <a:ext cx="1499049" cy="72402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800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rPr>
                      <a:t>Agency</a:t>
                    </a:r>
                    <a:endParaRPr lang="ko-KR" altLang="en-US" sz="1949" dirty="0">
                      <a:latin typeface="Noto Sans CJK KR Bold" panose="020B0800000000000000" pitchFamily="34" charset="-127"/>
                      <a:ea typeface="Noto Sans CJK KR Bold" panose="020B0800000000000000" pitchFamily="34" charset="-127"/>
                    </a:endParaRPr>
                  </a:p>
                </p:txBody>
              </p:sp>
              <p:sp>
                <p:nvSpPr>
                  <p:cNvPr id="11" name="직사각형 10"/>
                  <p:cNvSpPr/>
                  <p:nvPr/>
                </p:nvSpPr>
                <p:spPr>
                  <a:xfrm>
                    <a:off x="8340608" y="1818510"/>
                    <a:ext cx="1499049" cy="72402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800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rPr>
                      <a:t>Goods</a:t>
                    </a:r>
                    <a:endParaRPr lang="ko-KR" altLang="en-US" sz="1800" dirty="0">
                      <a:latin typeface="Noto Sans CJK KR Bold" panose="020B0800000000000000" pitchFamily="34" charset="-127"/>
                      <a:ea typeface="Noto Sans CJK KR Bold" panose="020B0800000000000000" pitchFamily="34" charset="-127"/>
                    </a:endParaRPr>
                  </a:p>
                </p:txBody>
              </p:sp>
              <p:sp>
                <p:nvSpPr>
                  <p:cNvPr id="12" name="직사각형 11"/>
                  <p:cNvSpPr/>
                  <p:nvPr/>
                </p:nvSpPr>
                <p:spPr>
                  <a:xfrm>
                    <a:off x="1491718" y="4208934"/>
                    <a:ext cx="1499049" cy="724028"/>
                  </a:xfrm>
                  <a:prstGeom prst="rect">
                    <a:avLst/>
                  </a:prstGeom>
                  <a:ln w="76200" cmpd="dbl">
                    <a:prstDash val="sysDot"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800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rPr>
                      <a:t>Owner</a:t>
                    </a:r>
                    <a:endParaRPr lang="ko-KR" altLang="en-US" sz="1800" dirty="0">
                      <a:latin typeface="Noto Sans CJK KR Bold" panose="020B0800000000000000" pitchFamily="34" charset="-127"/>
                      <a:ea typeface="Noto Sans CJK KR Bold" panose="020B0800000000000000" pitchFamily="34" charset="-127"/>
                    </a:endParaRPr>
                  </a:p>
                </p:txBody>
              </p:sp>
              <p:sp>
                <p:nvSpPr>
                  <p:cNvPr id="13" name="직사각형 12"/>
                  <p:cNvSpPr/>
                  <p:nvPr/>
                </p:nvSpPr>
                <p:spPr>
                  <a:xfrm>
                    <a:off x="6562150" y="3896387"/>
                    <a:ext cx="1499049" cy="724028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800" dirty="0">
                        <a:latin typeface="Noto Sans CJK KR Bold" panose="020B0800000000000000" pitchFamily="34" charset="-127"/>
                        <a:ea typeface="Noto Sans CJK KR Bold" panose="020B0800000000000000" pitchFamily="34" charset="-127"/>
                      </a:rPr>
                      <a:t>AG</a:t>
                    </a:r>
                    <a:endParaRPr lang="ko-KR" altLang="en-US" sz="1800" dirty="0">
                      <a:latin typeface="Noto Sans CJK KR Bold" panose="020B0800000000000000" pitchFamily="34" charset="-127"/>
                      <a:ea typeface="Noto Sans CJK KR Bold" panose="020B0800000000000000" pitchFamily="34" charset="-127"/>
                    </a:endParaRPr>
                  </a:p>
                </p:txBody>
              </p:sp>
              <p:sp>
                <p:nvSpPr>
                  <p:cNvPr id="14" name="타원 13"/>
                  <p:cNvSpPr/>
                  <p:nvPr/>
                </p:nvSpPr>
                <p:spPr>
                  <a:xfrm>
                    <a:off x="751153" y="563938"/>
                    <a:ext cx="1053132" cy="428197"/>
                  </a:xfrm>
                  <a:prstGeom prst="ellipse">
                    <a:avLst/>
                  </a:prstGeom>
                  <a:ln w="9525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 err="1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C_Qty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15" name="타원 14"/>
                  <p:cNvSpPr/>
                  <p:nvPr/>
                </p:nvSpPr>
                <p:spPr>
                  <a:xfrm>
                    <a:off x="2096681" y="605527"/>
                    <a:ext cx="914257" cy="434707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Year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16" name="타원 15"/>
                  <p:cNvSpPr/>
                  <p:nvPr/>
                </p:nvSpPr>
                <p:spPr>
                  <a:xfrm>
                    <a:off x="2594315" y="1124861"/>
                    <a:ext cx="833247" cy="428197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u="sng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Area</a:t>
                    </a:r>
                    <a:endParaRPr lang="ko-KR" altLang="en-US" sz="1400" u="sng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17" name="타원 16"/>
                  <p:cNvSpPr/>
                  <p:nvPr/>
                </p:nvSpPr>
                <p:spPr>
                  <a:xfrm>
                    <a:off x="3738313" y="1121694"/>
                    <a:ext cx="923839" cy="409030"/>
                  </a:xfrm>
                  <a:prstGeom prst="ellipse">
                    <a:avLst/>
                  </a:prstGeom>
                  <a:ln w="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u="sng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A#</a:t>
                    </a:r>
                    <a:endParaRPr lang="ko-KR" altLang="en-US" sz="1400" u="sng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18" name="타원 17"/>
                  <p:cNvSpPr/>
                  <p:nvPr/>
                </p:nvSpPr>
                <p:spPr>
                  <a:xfrm>
                    <a:off x="3998793" y="515370"/>
                    <a:ext cx="1586386" cy="415003"/>
                  </a:xfrm>
                  <a:prstGeom prst="ellipse">
                    <a:avLst/>
                  </a:prstGeom>
                  <a:ln w="3175">
                    <a:solidFill>
                      <a:schemeClr val="dk1"/>
                    </a:solidFill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 err="1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A_address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19" name="타원 18"/>
                  <p:cNvSpPr/>
                  <p:nvPr/>
                </p:nvSpPr>
                <p:spPr>
                  <a:xfrm>
                    <a:off x="6111114" y="1121694"/>
                    <a:ext cx="914257" cy="434707"/>
                  </a:xfrm>
                  <a:prstGeom prst="ellipse">
                    <a:avLst/>
                  </a:prstGeom>
                  <a:ln w="3175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Area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0" name="타원 19"/>
                  <p:cNvSpPr/>
                  <p:nvPr/>
                </p:nvSpPr>
                <p:spPr>
                  <a:xfrm>
                    <a:off x="5775049" y="530195"/>
                    <a:ext cx="1411706" cy="400178"/>
                  </a:xfrm>
                  <a:prstGeom prst="ellipse">
                    <a:avLst/>
                  </a:prstGeom>
                  <a:ln w="3175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 err="1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A_phone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1" name="타원 20"/>
                  <p:cNvSpPr/>
                  <p:nvPr/>
                </p:nvSpPr>
                <p:spPr>
                  <a:xfrm>
                    <a:off x="7416769" y="1265587"/>
                    <a:ext cx="923839" cy="409030"/>
                  </a:xfrm>
                  <a:prstGeom prst="ellipse">
                    <a:avLst/>
                  </a:prstGeom>
                  <a:ln w="9525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u="sng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G#</a:t>
                    </a:r>
                    <a:endParaRPr lang="ko-KR" altLang="en-US" sz="1400" u="sng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2" name="타원 21"/>
                  <p:cNvSpPr/>
                  <p:nvPr/>
                </p:nvSpPr>
                <p:spPr>
                  <a:xfrm>
                    <a:off x="7725805" y="647885"/>
                    <a:ext cx="923839" cy="409030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Price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3" name="타원 22"/>
                  <p:cNvSpPr/>
                  <p:nvPr/>
                </p:nvSpPr>
                <p:spPr>
                  <a:xfrm>
                    <a:off x="8890455" y="631203"/>
                    <a:ext cx="1302219" cy="409030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 err="1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G_name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4" name="타원 23"/>
                  <p:cNvSpPr/>
                  <p:nvPr/>
                </p:nvSpPr>
                <p:spPr>
                  <a:xfrm>
                    <a:off x="2495719" y="5691758"/>
                    <a:ext cx="923839" cy="409030"/>
                  </a:xfrm>
                  <a:prstGeom prst="ellipse">
                    <a:avLst/>
                  </a:prstGeom>
                  <a:ln w="9525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O#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5" name="타원 24"/>
                  <p:cNvSpPr/>
                  <p:nvPr/>
                </p:nvSpPr>
                <p:spPr>
                  <a:xfrm>
                    <a:off x="1036450" y="5691758"/>
                    <a:ext cx="1294895" cy="409030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 err="1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O_name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6" name="타원 25"/>
                  <p:cNvSpPr/>
                  <p:nvPr/>
                </p:nvSpPr>
                <p:spPr>
                  <a:xfrm>
                    <a:off x="574531" y="5113455"/>
                    <a:ext cx="923839" cy="409030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A#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7" name="타원 26"/>
                  <p:cNvSpPr/>
                  <p:nvPr/>
                </p:nvSpPr>
                <p:spPr>
                  <a:xfrm>
                    <a:off x="2957637" y="5147110"/>
                    <a:ext cx="1081700" cy="375375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 err="1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O_age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8" name="타원 27"/>
                  <p:cNvSpPr/>
                  <p:nvPr/>
                </p:nvSpPr>
                <p:spPr>
                  <a:xfrm>
                    <a:off x="8181357" y="4769079"/>
                    <a:ext cx="923839" cy="409030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G#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29" name="타원 28"/>
                  <p:cNvSpPr/>
                  <p:nvPr/>
                </p:nvSpPr>
                <p:spPr>
                  <a:xfrm>
                    <a:off x="5495642" y="4823343"/>
                    <a:ext cx="923839" cy="409030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A#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30" name="타원 29"/>
                  <p:cNvSpPr/>
                  <p:nvPr/>
                </p:nvSpPr>
                <p:spPr>
                  <a:xfrm>
                    <a:off x="6159817" y="5364606"/>
                    <a:ext cx="1164155" cy="412414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 err="1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A_sales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31" name="타원 30"/>
                  <p:cNvSpPr/>
                  <p:nvPr/>
                </p:nvSpPr>
                <p:spPr>
                  <a:xfrm>
                    <a:off x="7599279" y="5364606"/>
                    <a:ext cx="1164155" cy="412414"/>
                  </a:xfrm>
                  <a:prstGeom prst="ellipse">
                    <a:avLst/>
                  </a:prstGeom>
                  <a:ln w="6350"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 err="1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A_Qty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cxnSp>
                <p:nvCxnSpPr>
                  <p:cNvPr id="32" name="직선 연결선 31"/>
                  <p:cNvCxnSpPr>
                    <a:stCxn id="14" idx="4"/>
                    <a:endCxn id="9" idx="0"/>
                  </p:cNvCxnSpPr>
                  <p:nvPr/>
                </p:nvCxnSpPr>
                <p:spPr>
                  <a:xfrm>
                    <a:off x="1277719" y="992135"/>
                    <a:ext cx="526566" cy="826375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직선 연결선 32"/>
                  <p:cNvCxnSpPr>
                    <a:stCxn id="6" idx="6"/>
                    <a:endCxn id="9" idx="0"/>
                  </p:cNvCxnSpPr>
                  <p:nvPr/>
                </p:nvCxnSpPr>
                <p:spPr>
                  <a:xfrm>
                    <a:off x="1054761" y="1338959"/>
                    <a:ext cx="749524" cy="47955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직선 연결선 33"/>
                  <p:cNvCxnSpPr>
                    <a:stCxn id="15" idx="4"/>
                    <a:endCxn id="9" idx="0"/>
                  </p:cNvCxnSpPr>
                  <p:nvPr/>
                </p:nvCxnSpPr>
                <p:spPr>
                  <a:xfrm flipH="1">
                    <a:off x="1804285" y="1040233"/>
                    <a:ext cx="749524" cy="778277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직선 연결선 34"/>
                  <p:cNvCxnSpPr>
                    <a:stCxn id="16" idx="2"/>
                    <a:endCxn id="9" idx="0"/>
                  </p:cNvCxnSpPr>
                  <p:nvPr/>
                </p:nvCxnSpPr>
                <p:spPr>
                  <a:xfrm flipH="1">
                    <a:off x="1804285" y="1338959"/>
                    <a:ext cx="790029" cy="47955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직선 연결선 35"/>
                  <p:cNvCxnSpPr>
                    <a:stCxn id="17" idx="6"/>
                    <a:endCxn id="10" idx="0"/>
                  </p:cNvCxnSpPr>
                  <p:nvPr/>
                </p:nvCxnSpPr>
                <p:spPr>
                  <a:xfrm>
                    <a:off x="4662151" y="1326209"/>
                    <a:ext cx="785058" cy="49230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직선 연결선 36"/>
                  <p:cNvCxnSpPr>
                    <a:stCxn id="18" idx="4"/>
                    <a:endCxn id="10" idx="0"/>
                  </p:cNvCxnSpPr>
                  <p:nvPr/>
                </p:nvCxnSpPr>
                <p:spPr>
                  <a:xfrm>
                    <a:off x="4791987" y="930373"/>
                    <a:ext cx="655223" cy="888137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직선 연결선 37"/>
                  <p:cNvCxnSpPr>
                    <a:stCxn id="20" idx="3"/>
                    <a:endCxn id="10" idx="0"/>
                  </p:cNvCxnSpPr>
                  <p:nvPr/>
                </p:nvCxnSpPr>
                <p:spPr>
                  <a:xfrm flipH="1">
                    <a:off x="5447209" y="871768"/>
                    <a:ext cx="534580" cy="946742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" name="직선 연결선 38"/>
                  <p:cNvCxnSpPr>
                    <a:stCxn id="19" idx="2"/>
                    <a:endCxn id="10" idx="0"/>
                  </p:cNvCxnSpPr>
                  <p:nvPr/>
                </p:nvCxnSpPr>
                <p:spPr>
                  <a:xfrm flipH="1">
                    <a:off x="5447209" y="1339048"/>
                    <a:ext cx="663905" cy="479462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" name="직선 연결선 39"/>
                  <p:cNvCxnSpPr>
                    <a:stCxn id="21" idx="6"/>
                    <a:endCxn id="11" idx="0"/>
                  </p:cNvCxnSpPr>
                  <p:nvPr/>
                </p:nvCxnSpPr>
                <p:spPr>
                  <a:xfrm>
                    <a:off x="8340608" y="1470102"/>
                    <a:ext cx="749525" cy="348408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직선 연결선 40"/>
                  <p:cNvCxnSpPr>
                    <a:stCxn id="22" idx="5"/>
                    <a:endCxn id="11" idx="0"/>
                  </p:cNvCxnSpPr>
                  <p:nvPr/>
                </p:nvCxnSpPr>
                <p:spPr>
                  <a:xfrm>
                    <a:off x="8514351" y="997014"/>
                    <a:ext cx="575782" cy="821496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직선 연결선 41"/>
                  <p:cNvCxnSpPr>
                    <a:stCxn id="23" idx="4"/>
                    <a:endCxn id="11" idx="0"/>
                  </p:cNvCxnSpPr>
                  <p:nvPr/>
                </p:nvCxnSpPr>
                <p:spPr>
                  <a:xfrm flipH="1">
                    <a:off x="9090133" y="1040233"/>
                    <a:ext cx="451432" cy="778277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직선 연결선 42"/>
                  <p:cNvCxnSpPr>
                    <a:endCxn id="11" idx="0"/>
                  </p:cNvCxnSpPr>
                  <p:nvPr/>
                </p:nvCxnSpPr>
                <p:spPr>
                  <a:xfrm flipH="1">
                    <a:off x="9090132" y="1470102"/>
                    <a:ext cx="556130" cy="348408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직선 연결선 43"/>
                  <p:cNvCxnSpPr>
                    <a:stCxn id="29" idx="6"/>
                    <a:endCxn id="13" idx="2"/>
                  </p:cNvCxnSpPr>
                  <p:nvPr/>
                </p:nvCxnSpPr>
                <p:spPr>
                  <a:xfrm flipV="1">
                    <a:off x="6419480" y="4620416"/>
                    <a:ext cx="892195" cy="407443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직선 연결선 44"/>
                  <p:cNvCxnSpPr>
                    <a:stCxn id="30" idx="0"/>
                    <a:endCxn id="13" idx="2"/>
                  </p:cNvCxnSpPr>
                  <p:nvPr/>
                </p:nvCxnSpPr>
                <p:spPr>
                  <a:xfrm flipV="1">
                    <a:off x="6741894" y="4620416"/>
                    <a:ext cx="569781" cy="744189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직선 연결선 45"/>
                  <p:cNvCxnSpPr>
                    <a:stCxn id="31" idx="0"/>
                    <a:endCxn id="13" idx="2"/>
                  </p:cNvCxnSpPr>
                  <p:nvPr/>
                </p:nvCxnSpPr>
                <p:spPr>
                  <a:xfrm flipH="1" flipV="1">
                    <a:off x="7311676" y="4620416"/>
                    <a:ext cx="869681" cy="744189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직선 연결선 46"/>
                  <p:cNvCxnSpPr>
                    <a:stCxn id="28" idx="2"/>
                    <a:endCxn id="13" idx="2"/>
                  </p:cNvCxnSpPr>
                  <p:nvPr/>
                </p:nvCxnSpPr>
                <p:spPr>
                  <a:xfrm flipH="1" flipV="1">
                    <a:off x="7311676" y="4620416"/>
                    <a:ext cx="869681" cy="353178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직선 연결선 47"/>
                  <p:cNvCxnSpPr>
                    <a:stCxn id="26" idx="6"/>
                    <a:endCxn id="12" idx="2"/>
                  </p:cNvCxnSpPr>
                  <p:nvPr/>
                </p:nvCxnSpPr>
                <p:spPr>
                  <a:xfrm flipV="1">
                    <a:off x="1498370" y="4932961"/>
                    <a:ext cx="742874" cy="385009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직선 연결선 48"/>
                  <p:cNvCxnSpPr>
                    <a:stCxn id="25" idx="0"/>
                    <a:endCxn id="12" idx="2"/>
                  </p:cNvCxnSpPr>
                  <p:nvPr/>
                </p:nvCxnSpPr>
                <p:spPr>
                  <a:xfrm flipV="1">
                    <a:off x="1683898" y="4932961"/>
                    <a:ext cx="557345" cy="758797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직선 연결선 49"/>
                  <p:cNvCxnSpPr>
                    <a:stCxn id="24" idx="0"/>
                    <a:endCxn id="12" idx="2"/>
                  </p:cNvCxnSpPr>
                  <p:nvPr/>
                </p:nvCxnSpPr>
                <p:spPr>
                  <a:xfrm flipH="1" flipV="1">
                    <a:off x="2241243" y="4932961"/>
                    <a:ext cx="716396" cy="758797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직선 연결선 50"/>
                  <p:cNvCxnSpPr>
                    <a:stCxn id="27" idx="2"/>
                    <a:endCxn id="12" idx="2"/>
                  </p:cNvCxnSpPr>
                  <p:nvPr/>
                </p:nvCxnSpPr>
                <p:spPr>
                  <a:xfrm flipH="1" flipV="1">
                    <a:off x="2241243" y="4932961"/>
                    <a:ext cx="716395" cy="401836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다이아몬드 51"/>
                  <p:cNvSpPr/>
                  <p:nvPr/>
                </p:nvSpPr>
                <p:spPr>
                  <a:xfrm>
                    <a:off x="2958012" y="1739859"/>
                    <a:ext cx="1183542" cy="868402"/>
                  </a:xfrm>
                  <a:prstGeom prst="diamond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53" name="다이아몬드 52"/>
                  <p:cNvSpPr/>
                  <p:nvPr/>
                </p:nvSpPr>
                <p:spPr>
                  <a:xfrm>
                    <a:off x="6641542" y="1746323"/>
                    <a:ext cx="1310419" cy="868401"/>
                  </a:xfrm>
                  <a:prstGeom prst="diamond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54" name="다이아몬드 53"/>
                  <p:cNvSpPr/>
                  <p:nvPr/>
                </p:nvSpPr>
                <p:spPr>
                  <a:xfrm>
                    <a:off x="1498370" y="3087811"/>
                    <a:ext cx="1492398" cy="745811"/>
                  </a:xfrm>
                  <a:prstGeom prst="diamond">
                    <a:avLst/>
                  </a:prstGeom>
                  <a:ln w="63500" cmpd="dbl"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4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search</a:t>
                    </a:r>
                    <a:endParaRPr lang="ko-KR" altLang="en-US" sz="1949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cxnSp>
                <p:nvCxnSpPr>
                  <p:cNvPr id="55" name="직선 연결선 54"/>
                  <p:cNvCxnSpPr>
                    <a:stCxn id="10" idx="3"/>
                    <a:endCxn id="53" idx="1"/>
                  </p:cNvCxnSpPr>
                  <p:nvPr/>
                </p:nvCxnSpPr>
                <p:spPr>
                  <a:xfrm flipV="1">
                    <a:off x="6196733" y="2180524"/>
                    <a:ext cx="444808" cy="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" name="직선 연결선 55"/>
                  <p:cNvCxnSpPr>
                    <a:stCxn id="53" idx="3"/>
                    <a:endCxn id="11" idx="1"/>
                  </p:cNvCxnSpPr>
                  <p:nvPr/>
                </p:nvCxnSpPr>
                <p:spPr>
                  <a:xfrm>
                    <a:off x="7951961" y="2180524"/>
                    <a:ext cx="388647" cy="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직선 연결선 56"/>
                  <p:cNvCxnSpPr>
                    <a:stCxn id="53" idx="2"/>
                    <a:endCxn id="13" idx="0"/>
                  </p:cNvCxnSpPr>
                  <p:nvPr/>
                </p:nvCxnSpPr>
                <p:spPr>
                  <a:xfrm>
                    <a:off x="7296752" y="2614724"/>
                    <a:ext cx="14924" cy="1281664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직선 연결선 57"/>
                  <p:cNvCxnSpPr>
                    <a:stCxn id="52" idx="3"/>
                    <a:endCxn id="10" idx="1"/>
                  </p:cNvCxnSpPr>
                  <p:nvPr/>
                </p:nvCxnSpPr>
                <p:spPr>
                  <a:xfrm>
                    <a:off x="4141555" y="2174060"/>
                    <a:ext cx="556130" cy="6465"/>
                  </a:xfrm>
                  <a:prstGeom prst="line">
                    <a:avLst/>
                  </a:prstGeom>
                  <a:ln w="57150" cmpd="dbl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/>
                  <p:cNvCxnSpPr>
                    <a:stCxn id="9" idx="3"/>
                    <a:endCxn id="52" idx="1"/>
                  </p:cNvCxnSpPr>
                  <p:nvPr/>
                </p:nvCxnSpPr>
                <p:spPr>
                  <a:xfrm flipV="1">
                    <a:off x="2553810" y="2174060"/>
                    <a:ext cx="404203" cy="6465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0" name="TextBox 59"/>
                  <p:cNvSpPr txBox="1"/>
                  <p:nvPr/>
                </p:nvSpPr>
                <p:spPr>
                  <a:xfrm>
                    <a:off x="2589343" y="2230791"/>
                    <a:ext cx="302061" cy="41683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1</a:t>
                    </a:r>
                    <a:endParaRPr lang="ko-KR" altLang="en-US" sz="20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61" name="TextBox 60"/>
                  <p:cNvSpPr txBox="1"/>
                  <p:nvPr/>
                </p:nvSpPr>
                <p:spPr>
                  <a:xfrm>
                    <a:off x="4374606" y="2230791"/>
                    <a:ext cx="313416" cy="41683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n</a:t>
                    </a:r>
                    <a:endParaRPr lang="ko-KR" altLang="en-US" sz="16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62" name="TextBox 61"/>
                  <p:cNvSpPr txBox="1"/>
                  <p:nvPr/>
                </p:nvSpPr>
                <p:spPr>
                  <a:xfrm>
                    <a:off x="6227197" y="2230791"/>
                    <a:ext cx="313416" cy="41683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n</a:t>
                    </a:r>
                    <a:endParaRPr lang="ko-KR" altLang="en-US" sz="14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8008386" y="2230791"/>
                    <a:ext cx="313416" cy="41683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n</a:t>
                    </a:r>
                    <a:endParaRPr lang="ko-KR" altLang="en-US" sz="16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7304213" y="2604791"/>
                    <a:ext cx="313416" cy="41683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n</a:t>
                    </a:r>
                    <a:endParaRPr lang="ko-KR" altLang="en-US" sz="16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65" name="TextBox 64"/>
                  <p:cNvSpPr txBox="1"/>
                  <p:nvPr/>
                </p:nvSpPr>
                <p:spPr>
                  <a:xfrm>
                    <a:off x="7304213" y="3569183"/>
                    <a:ext cx="313416" cy="41683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n</a:t>
                    </a:r>
                    <a:endParaRPr lang="ko-KR" altLang="en-US" sz="16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cxnSp>
                <p:nvCxnSpPr>
                  <p:cNvPr id="66" name="직선 연결선 65"/>
                  <p:cNvCxnSpPr>
                    <a:stCxn id="10" idx="2"/>
                  </p:cNvCxnSpPr>
                  <p:nvPr/>
                </p:nvCxnSpPr>
                <p:spPr>
                  <a:xfrm>
                    <a:off x="5447209" y="2542538"/>
                    <a:ext cx="0" cy="554345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직선 연결선 66"/>
                  <p:cNvCxnSpPr>
                    <a:endCxn id="54" idx="0"/>
                  </p:cNvCxnSpPr>
                  <p:nvPr/>
                </p:nvCxnSpPr>
                <p:spPr>
                  <a:xfrm flipH="1" flipV="1">
                    <a:off x="2244569" y="3087812"/>
                    <a:ext cx="3202640" cy="6656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직선 연결선 67"/>
                  <p:cNvCxnSpPr>
                    <a:stCxn id="54" idx="2"/>
                    <a:endCxn id="12" idx="0"/>
                  </p:cNvCxnSpPr>
                  <p:nvPr/>
                </p:nvCxnSpPr>
                <p:spPr>
                  <a:xfrm flipH="1">
                    <a:off x="2241243" y="3833622"/>
                    <a:ext cx="3326" cy="37531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9" name="TextBox 68"/>
                  <p:cNvSpPr txBox="1"/>
                  <p:nvPr/>
                </p:nvSpPr>
                <p:spPr>
                  <a:xfrm>
                    <a:off x="5167682" y="2584911"/>
                    <a:ext cx="302061" cy="41683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1</a:t>
                    </a:r>
                    <a:endParaRPr lang="ko-KR" altLang="en-US" sz="16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  <p:sp>
                <p:nvSpPr>
                  <p:cNvPr id="70" name="TextBox 69"/>
                  <p:cNvSpPr txBox="1"/>
                  <p:nvPr/>
                </p:nvSpPr>
                <p:spPr>
                  <a:xfrm>
                    <a:off x="2252030" y="3896387"/>
                    <a:ext cx="302061" cy="41683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rPr>
                      <a:t>1</a:t>
                    </a:r>
                    <a:endParaRPr lang="ko-KR" altLang="en-US" sz="1600" dirty="0">
                      <a:latin typeface="Noto Sans CJK KR Regular" panose="020B0500000000000000" pitchFamily="34" charset="-127"/>
                      <a:ea typeface="Noto Sans CJK KR Regular" panose="020B0500000000000000" pitchFamily="34" charset="-127"/>
                    </a:endParaRPr>
                  </a:p>
                </p:txBody>
              </p:sp>
            </p:grpSp>
          </p:grpSp>
          <p:sp>
            <p:nvSpPr>
              <p:cNvPr id="86" name="TextBox 85"/>
              <p:cNvSpPr txBox="1"/>
              <p:nvPr/>
            </p:nvSpPr>
            <p:spPr>
              <a:xfrm>
                <a:off x="2462768" y="2583636"/>
                <a:ext cx="1928731" cy="28892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400" dirty="0">
                    <a:solidFill>
                      <a:schemeClr val="bg1"/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manage</a:t>
                </a:r>
              </a:p>
            </p:txBody>
          </p:sp>
        </p:grpSp>
        <p:sp>
          <p:nvSpPr>
            <p:cNvPr id="88" name="TextBox 87"/>
            <p:cNvSpPr txBox="1"/>
            <p:nvPr/>
          </p:nvSpPr>
          <p:spPr>
            <a:xfrm>
              <a:off x="6228968" y="2580749"/>
              <a:ext cx="2028828" cy="28892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bg1"/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9794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88107" y="406966"/>
            <a:ext cx="10225136" cy="3715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3. </a:t>
            </a:r>
            <a:r>
              <a:rPr lang="en-US" altLang="ko-KR" sz="1800" dirty="0" err="1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DateBase</a:t>
            </a: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 Table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8107" y="899989"/>
            <a:ext cx="10225136" cy="2476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테이블 생성 </a:t>
            </a:r>
            <a:r>
              <a:rPr lang="en-US" altLang="ko-KR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SQL</a:t>
            </a:r>
            <a:r>
              <a:rPr lang="ko-KR" altLang="en-US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6219" y="1307653"/>
            <a:ext cx="3168352" cy="6359433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CREATE TABLE `company` (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`C#` VARCHAR(5) NULL DEFAULT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`C_QTY` INT(11) NULL DEFAULT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`YEAR` INT(11)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`AREA` VARCHAR(20)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PRIMARY KEY (`AREA`))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COLLATE='utf8_general_ci'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ENGINE=</a:t>
            </a:r>
            <a:r>
              <a:rPr lang="en-US" altLang="ko-KR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InnoDB</a:t>
            </a: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;</a:t>
            </a:r>
          </a:p>
          <a:p>
            <a:pPr>
              <a:lnSpc>
                <a:spcPct val="150000"/>
              </a:lnSpc>
            </a:pPr>
            <a:endParaRPr lang="en-US" altLang="ko-KR" sz="105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CREATE TABLE `agency` (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`A#` VARCHAR(5)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`A_ADDRESS` VARCHAR(50)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`A_PHONE` VARCHAR(20)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`AREA` VARCHAR(20)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PRIMARY KEY (`A#`),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INDEX `AREA` (`AREA`),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CONSTRAINT `agency_ibfk_1`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FOREIGN KEY (`AREA`)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REFERENCES `company` (`AREA`)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ON DELETE CASCADE)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COLLATE='utf8_general_ci'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ENGINE=</a:t>
            </a:r>
            <a:r>
              <a:rPr lang="en-US" altLang="ko-KR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InnoDB</a:t>
            </a: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;</a:t>
            </a: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40675" y="1269197"/>
            <a:ext cx="2520000" cy="6347892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CREATE TABLE `owner` (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`O#` VARCHAR(5) NULL DEFAULT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NULL,`</a:t>
            </a:r>
            <a:r>
              <a:rPr lang="en-US" altLang="ko-KR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O_name</a:t>
            </a: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` VARCHAR(10) NOT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NULL, `A#` VARCHAR(5)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</a:t>
            </a:r>
            <a:r>
              <a:rPr lang="en-US" altLang="ko-KR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O_age</a:t>
            </a: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` INT(11) NOT NULL, INDEX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`A#` (`A#`),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 CONSTRAINT `owner_ibfk_1`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 FOREIGN KEY (`A#`)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</a:t>
            </a:r>
            <a:r>
              <a:rPr lang="en-US" altLang="ko-KR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REFERENCES`agency</a:t>
            </a: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` (`A#`) ON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DELETE CASCADE)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COLLATE='utf8_general_ci'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ENGINE=</a:t>
            </a:r>
            <a:r>
              <a:rPr lang="en-US" altLang="ko-KR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InnoDB</a:t>
            </a: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;</a:t>
            </a:r>
          </a:p>
          <a:p>
            <a:pPr>
              <a:lnSpc>
                <a:spcPct val="150000"/>
              </a:lnSpc>
            </a:pPr>
            <a:endParaRPr lang="en-US" altLang="ko-KR" sz="105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CREATE TABLE `goods` (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`G#` VARCHAR(5)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`G_PRICE` INT(11)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`G_NAME` VARCHAR(20)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`G_CALORIE` INT(11)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PRIMARY KEY (`G#`))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COLLATE='utf8_general_ci'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ENGINE=</a:t>
            </a:r>
            <a:r>
              <a:rPr lang="en-US" altLang="ko-KR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InnoDB</a:t>
            </a: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;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000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40835" y="1269197"/>
            <a:ext cx="2160000" cy="4697440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CREATE TABLE `ag` (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`A#` VARCHAR(5)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`G#` VARCHAR(5) NOT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`A_QTY` INT(11) NULL DEFAULT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`A_SALES` INT(11) NULL DEFAULT NULL,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INDEX `A#` (`A#`),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INDEX `G#` (`G#`),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CONSTRAINT `ag_ibfk_1`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FOREIGN KEY (`A#`)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REFERENCES `agency` (`A#`)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ON DELETE CASCADE,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CONSTRAINT `ag_ibfk_2`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FOREIGN KEY (`G#`)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REFERENCES `goods` (`G#`) 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 ON DELETE CASCADE)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COLLATE='utf8_general_ci'</a:t>
            </a: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ENGINE=</a:t>
            </a:r>
            <a:r>
              <a:rPr lang="en-US" altLang="ko-KR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InnoDB</a:t>
            </a:r>
            <a:r>
              <a: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459545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8107" y="406966"/>
            <a:ext cx="10225136" cy="3715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3. </a:t>
            </a:r>
            <a:r>
              <a:rPr lang="en-US" altLang="ko-KR" sz="1800" dirty="0" err="1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DateBase</a:t>
            </a: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 Table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8107" y="899989"/>
            <a:ext cx="10225136" cy="2476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생성된 </a:t>
            </a:r>
            <a:r>
              <a:rPr lang="en-US" altLang="ko-KR" sz="1200" dirty="0" err="1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DateBase</a:t>
            </a:r>
            <a:r>
              <a:rPr lang="en-US" altLang="ko-KR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 Table</a:t>
            </a:r>
            <a:endParaRPr lang="ko-KR" altLang="en-US" sz="12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6122" r="27070" b="14350"/>
          <a:stretch/>
        </p:blipFill>
        <p:spPr>
          <a:xfrm>
            <a:off x="450757" y="1387306"/>
            <a:ext cx="5107309" cy="349783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32175" r="29512" b="24884"/>
          <a:stretch/>
        </p:blipFill>
        <p:spPr>
          <a:xfrm>
            <a:off x="450758" y="4857115"/>
            <a:ext cx="5107308" cy="195539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t="6122" r="29422" b="14350"/>
          <a:stretch/>
        </p:blipFill>
        <p:spPr>
          <a:xfrm>
            <a:off x="5558066" y="1387306"/>
            <a:ext cx="4942592" cy="349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974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5995" r="62742" b="17672"/>
          <a:stretch/>
        </p:blipFill>
        <p:spPr>
          <a:xfrm>
            <a:off x="5468559" y="1548715"/>
            <a:ext cx="4586466" cy="528549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8107" y="406966"/>
            <a:ext cx="10225136" cy="3715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4. </a:t>
            </a:r>
            <a:r>
              <a:rPr lang="en-US" altLang="ko-KR" sz="1800" dirty="0" err="1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HTML&amp;php</a:t>
            </a: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 code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8107" y="899989"/>
            <a:ext cx="10225136" cy="2476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INPUT (agency)</a:t>
            </a:r>
            <a:endParaRPr lang="ko-KR" altLang="en-US" sz="12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13" name="슬라이드 번호 개체 틀 3"/>
          <p:cNvSpPr txBox="1">
            <a:spLocks/>
          </p:cNvSpPr>
          <p:nvPr/>
        </p:nvSpPr>
        <p:spPr>
          <a:xfrm>
            <a:off x="8136979" y="6372597"/>
            <a:ext cx="2520315" cy="364195"/>
          </a:xfrm>
          <a:prstGeom prst="rect">
            <a:avLst/>
          </a:prstGeom>
        </p:spPr>
        <p:txBody>
          <a:bodyPr vert="horz" lIns="110780" tIns="55390" rIns="110780" bIns="55390" rtlCol="0" anchor="ctr"/>
          <a:lstStyle>
            <a:defPPr>
              <a:defRPr lang="ko-KR"/>
            </a:defPPr>
            <a:lvl1pPr marL="0" algn="r" defTabSz="1107796" rtl="0" eaLnBrk="1" latinLnBrk="1" hangingPunct="1">
              <a:defRPr sz="900" kern="12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553898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07796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61693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15591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9489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23387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77285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1182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DAE2C3-1A0B-474A-8CE8-AE55B8D9D4B1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8064971" y="1778230"/>
            <a:ext cx="1965720" cy="43204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php</a:t>
            </a:r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 code</a:t>
            </a:r>
            <a:endParaRPr lang="ko-KR" altLang="en-US" sz="1600" dirty="0">
              <a:solidFill>
                <a:schemeClr val="tx1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47326" t="29166" r="29480" b="40341"/>
          <a:stretch/>
        </p:blipFill>
        <p:spPr>
          <a:xfrm>
            <a:off x="619689" y="1548715"/>
            <a:ext cx="4824536" cy="3567668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3960515" y="1778230"/>
            <a:ext cx="1332000" cy="43204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HTML </a:t>
            </a:r>
            <a:r>
              <a:rPr lang="ko-KR" altLang="en-US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실행 </a:t>
            </a:r>
          </a:p>
        </p:txBody>
      </p:sp>
    </p:spTree>
    <p:extLst>
      <p:ext uri="{BB962C8B-B14F-4D97-AF65-F5344CB8AC3E}">
        <p14:creationId xmlns:p14="http://schemas.microsoft.com/office/powerpoint/2010/main" val="2934052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t="7399" r="55040" b="18587"/>
          <a:stretch/>
        </p:blipFill>
        <p:spPr>
          <a:xfrm>
            <a:off x="5473814" y="1590474"/>
            <a:ext cx="5016277" cy="514631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45768" t="29035" r="28740" b="40836"/>
          <a:stretch/>
        </p:blipFill>
        <p:spPr>
          <a:xfrm>
            <a:off x="619689" y="1548715"/>
            <a:ext cx="4824536" cy="3207394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3" name="슬라이드 번호 개체 틀 3"/>
          <p:cNvSpPr txBox="1">
            <a:spLocks/>
          </p:cNvSpPr>
          <p:nvPr/>
        </p:nvSpPr>
        <p:spPr>
          <a:xfrm>
            <a:off x="8136979" y="6372597"/>
            <a:ext cx="2520315" cy="364195"/>
          </a:xfrm>
          <a:prstGeom prst="rect">
            <a:avLst/>
          </a:prstGeom>
        </p:spPr>
        <p:txBody>
          <a:bodyPr vert="horz" lIns="110780" tIns="55390" rIns="110780" bIns="55390" rtlCol="0" anchor="ctr"/>
          <a:lstStyle>
            <a:defPPr>
              <a:defRPr lang="ko-KR"/>
            </a:defPPr>
            <a:lvl1pPr marL="0" algn="r" defTabSz="1107796" rtl="0" eaLnBrk="1" latinLnBrk="1" hangingPunct="1">
              <a:defRPr sz="900" kern="12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553898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07796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61693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15591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9489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23387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77285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1182" algn="l" defTabSz="1107796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DAE2C3-1A0B-474A-8CE8-AE55B8D9D4B1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8064971" y="1778230"/>
            <a:ext cx="1965720" cy="43204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php</a:t>
            </a:r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 code</a:t>
            </a:r>
            <a:endParaRPr lang="ko-KR" altLang="en-US" sz="1600" dirty="0">
              <a:solidFill>
                <a:schemeClr val="tx1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960515" y="1778230"/>
            <a:ext cx="1332000" cy="43204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HTML </a:t>
            </a:r>
            <a:r>
              <a:rPr lang="ko-KR" altLang="en-US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실행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8107" y="406966"/>
            <a:ext cx="10225136" cy="3715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4. </a:t>
            </a:r>
            <a:r>
              <a:rPr lang="en-US" altLang="ko-KR" sz="1800" dirty="0" err="1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HTML&amp;php</a:t>
            </a: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 code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88107" y="899989"/>
            <a:ext cx="10225136" cy="2476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Delete (agency)</a:t>
            </a:r>
            <a:endParaRPr lang="ko-KR" altLang="en-US" sz="12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3258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rcRect t="5898" r="50041" b="4841"/>
          <a:stretch/>
        </p:blipFill>
        <p:spPr>
          <a:xfrm>
            <a:off x="5185963" y="1523174"/>
            <a:ext cx="4104456" cy="4345366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E2C3-1A0B-474A-8CE8-AE55B8D9D4B1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8107" y="406966"/>
            <a:ext cx="10225136" cy="3715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4. </a:t>
            </a:r>
            <a:r>
              <a:rPr lang="en-US" altLang="ko-KR" sz="1800" dirty="0" err="1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HTML&amp;php</a:t>
            </a:r>
            <a:r>
              <a:rPr lang="en-US" altLang="ko-KR" sz="1800" dirty="0">
                <a:solidFill>
                  <a:srgbClr val="222222"/>
                </a:solidFill>
                <a:latin typeface="Noto Sans CJK KR Bold" pitchFamily="34" charset="-127"/>
                <a:ea typeface="Noto Sans CJK KR Bold" pitchFamily="34" charset="-127"/>
              </a:rPr>
              <a:t> code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88107" y="899989"/>
            <a:ext cx="10225136" cy="2476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Select (agency) </a:t>
            </a:r>
            <a:r>
              <a:rPr lang="en-US" altLang="ko-KR" sz="1200" dirty="0" err="1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php</a:t>
            </a:r>
            <a:r>
              <a:rPr lang="en-US" altLang="ko-KR" sz="1200" dirty="0">
                <a:solidFill>
                  <a:srgbClr val="222222"/>
                </a:solidFill>
                <a:latin typeface="Noto Sans CJK KR Regular" pitchFamily="34" charset="-127"/>
                <a:ea typeface="Noto Sans CJK KR Regular" pitchFamily="34" charset="-127"/>
              </a:rPr>
              <a:t> code</a:t>
            </a:r>
            <a:endParaRPr lang="ko-KR" altLang="en-US" sz="1200" dirty="0">
              <a:solidFill>
                <a:srgbClr val="222222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t="6732" r="40649" b="4945"/>
          <a:stretch/>
        </p:blipFill>
        <p:spPr>
          <a:xfrm>
            <a:off x="275116" y="1523173"/>
            <a:ext cx="4927831" cy="4345367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3195275" y="1676358"/>
            <a:ext cx="1965720" cy="43204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php</a:t>
            </a:r>
            <a:r>
              <a:rPr lang="en-US" altLang="ko-KR" sz="1600" dirty="0">
                <a:solidFill>
                  <a:schemeClr val="tx1"/>
                </a:solidFill>
                <a:latin typeface="Noto Sans CJK KR Regular" pitchFamily="34" charset="-127"/>
                <a:ea typeface="Noto Sans CJK KR Regular" pitchFamily="34" charset="-127"/>
              </a:rPr>
              <a:t> code</a:t>
            </a:r>
            <a:endParaRPr lang="ko-KR" altLang="en-US" sz="1600" dirty="0">
              <a:solidFill>
                <a:schemeClr val="tx1"/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rcRect t="55690" r="64789" b="7020"/>
          <a:stretch/>
        </p:blipFill>
        <p:spPr>
          <a:xfrm>
            <a:off x="7563580" y="3939770"/>
            <a:ext cx="3237770" cy="192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53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9950</TotalTime>
  <Words>584</Words>
  <Application>Microsoft Office PowerPoint</Application>
  <PresentationFormat>사용자 지정</PresentationFormat>
  <Paragraphs>160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Noto Sans CJK KR Bold</vt:lpstr>
      <vt:lpstr>Noto Sans CJK KR Regular</vt:lpstr>
      <vt:lpstr>나눔고딕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홍현지</dc:creator>
  <cp:lastModifiedBy>김대연</cp:lastModifiedBy>
  <cp:revision>657</cp:revision>
  <cp:lastPrinted>2015-03-02T13:52:29Z</cp:lastPrinted>
  <dcterms:created xsi:type="dcterms:W3CDTF">2015-02-06T05:35:23Z</dcterms:created>
  <dcterms:modified xsi:type="dcterms:W3CDTF">2016-12-11T13:56:17Z</dcterms:modified>
</cp:coreProperties>
</file>

<file path=docProps/thumbnail.jpeg>
</file>